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screen4x3"/>
  <p:notesSz cx="6881813" cy="9710738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9" autoAdjust="0"/>
    <p:restoredTop sz="94660"/>
  </p:normalViewPr>
  <p:slideViewPr>
    <p:cSldViewPr>
      <p:cViewPr>
        <p:scale>
          <a:sx n="140" d="100"/>
          <a:sy n="140" d="100"/>
        </p:scale>
        <p:origin x="-654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329806-1B36-4873-A9D1-783B8B9B5B56}" type="datetimeFigureOut">
              <a:rPr lang="en-US"/>
              <a:pPr>
                <a:defRPr/>
              </a:pPr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28663"/>
            <a:ext cx="2730500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31C3D2-E4DF-4600-9AD2-98132F6185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03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851A-82FB-411A-8632-4EEEEFA4584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369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E663-271F-4200-B990-9D276A5B9DD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086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7EF4C-4729-44DB-BFA7-5E32EAA1841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077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D91C-D2B3-4E4A-BC00-E3A98848BCC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284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CA718-E30B-402A-868C-D22D0DCD9BC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156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AE4F0-C4AE-4560-83C2-C72B98DDA39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2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032B-3D73-4864-A5D9-CC972B566AD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267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D9A35-50C2-44D8-A01C-937CE6DC3C6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83A97-4270-4B82-8D4C-6493728E3B9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50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CB591-E02E-4A74-ADD0-ACFFCDE4CE0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411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A31CC-31A0-4C54-88A8-E0FDFABA30E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50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text styles</a:t>
            </a:r>
          </a:p>
          <a:p>
            <a:pPr lvl="1"/>
            <a:r>
              <a:rPr lang="en-GB" altLang="es-ES" smtClean="0"/>
              <a:t>Second level</a:t>
            </a:r>
          </a:p>
          <a:p>
            <a:pPr lvl="2"/>
            <a:r>
              <a:rPr lang="en-GB" altLang="es-ES" smtClean="0"/>
              <a:t>Third level</a:t>
            </a:r>
          </a:p>
          <a:p>
            <a:pPr lvl="3"/>
            <a:r>
              <a:rPr lang="en-GB" altLang="es-ES" smtClean="0"/>
              <a:t>Fourth level</a:t>
            </a:r>
          </a:p>
          <a:p>
            <a:pPr lvl="4"/>
            <a:r>
              <a:rPr lang="en-GB" alt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fld id="{849F5A85-A30A-4C66-A770-F72C8DFB3B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1052736" y="1115617"/>
            <a:ext cx="4824536" cy="3096343"/>
            <a:chOff x="61913" y="2627313"/>
            <a:chExt cx="3816350" cy="2352675"/>
          </a:xfrm>
        </p:grpSpPr>
        <p:grpSp>
          <p:nvGrpSpPr>
            <p:cNvPr id="3076" name="Group 1"/>
            <p:cNvGrpSpPr>
              <a:grpSpLocks/>
            </p:cNvGrpSpPr>
            <p:nvPr/>
          </p:nvGrpSpPr>
          <p:grpSpPr bwMode="auto">
            <a:xfrm>
              <a:off x="188913" y="2627313"/>
              <a:ext cx="3671887" cy="2352675"/>
              <a:chOff x="188640" y="2627089"/>
              <a:chExt cx="3672135" cy="2352254"/>
            </a:xfrm>
          </p:grpSpPr>
          <p:sp>
            <p:nvSpPr>
              <p:cNvPr id="3079" name="Rectangle 3"/>
              <p:cNvSpPr>
                <a:spLocks noChangeArrowheads="1"/>
              </p:cNvSpPr>
              <p:nvPr/>
            </p:nvSpPr>
            <p:spPr bwMode="auto">
              <a:xfrm>
                <a:off x="188640" y="2627089"/>
                <a:ext cx="3672135" cy="2160935"/>
              </a:xfrm>
              <a:prstGeom prst="rect">
                <a:avLst/>
              </a:prstGeom>
              <a:gradFill rotWithShape="1">
                <a:gsLst>
                  <a:gs pos="0">
                    <a:srgbClr val="FFF200"/>
                  </a:gs>
                  <a:gs pos="38000">
                    <a:srgbClr val="FF7A00"/>
                  </a:gs>
                  <a:gs pos="57500">
                    <a:srgbClr val="FF5D00"/>
                  </a:gs>
                  <a:gs pos="66000">
                    <a:srgbClr val="FF3F00"/>
                  </a:gs>
                  <a:gs pos="74750">
                    <a:srgbClr val="FF3000"/>
                  </a:gs>
                  <a:gs pos="81000">
                    <a:srgbClr val="FF2100"/>
                  </a:gs>
                  <a:gs pos="85500">
                    <a:srgbClr val="FF1200"/>
                  </a:gs>
                  <a:gs pos="89999">
                    <a:srgbClr val="FF0300"/>
                  </a:gs>
                  <a:gs pos="95000">
                    <a:srgbClr val="A60604"/>
                  </a:gs>
                  <a:gs pos="100000">
                    <a:srgbClr val="4D0808"/>
                  </a:gs>
                </a:gsLst>
                <a:lin ang="13500000"/>
              </a:gradFill>
              <a:ln w="508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s-ES"/>
              </a:p>
            </p:txBody>
          </p:sp>
          <p:sp>
            <p:nvSpPr>
              <p:cNvPr id="8" name="Rectangle 1"/>
              <p:cNvSpPr>
                <a:spLocks noChangeArrowheads="1"/>
              </p:cNvSpPr>
              <p:nvPr/>
            </p:nvSpPr>
            <p:spPr bwMode="auto">
              <a:xfrm>
                <a:off x="188959" y="2634967"/>
                <a:ext cx="3671551" cy="2149011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"/>
              <p:cNvSpPr txBox="1">
                <a:spLocks noChangeArrowheads="1"/>
              </p:cNvSpPr>
              <p:nvPr/>
            </p:nvSpPr>
            <p:spPr bwMode="auto">
              <a:xfrm>
                <a:off x="188959" y="3937923"/>
                <a:ext cx="1368371" cy="1041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l"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algn="l"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algn="l"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algn="l" eaLnBrk="1" hangingPunct="1">
                  <a:lnSpc>
                    <a:spcPct val="90000"/>
                  </a:lnSpc>
                  <a:defRPr/>
                </a:pPr>
                <a:r>
                  <a:rPr lang="en-GB" sz="900" b="1" u="none" kern="0" dirty="0" smtClean="0">
                    <a:solidFill>
                      <a:srgbClr val="002060"/>
                    </a:solidFill>
                    <a:latin typeface="Comic Sans MS" pitchFamily="66" charset="0"/>
                  </a:rPr>
                  <a:t>C/Antracita,1</a:t>
                </a:r>
              </a:p>
              <a:p>
                <a:pPr algn="l" eaLnBrk="1" hangingPunct="1">
                  <a:lnSpc>
                    <a:spcPct val="90000"/>
                  </a:lnSpc>
                  <a:defRPr/>
                </a:pPr>
                <a:r>
                  <a:rPr lang="en-GB" sz="900" b="1" u="none" kern="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28045 Madrid</a:t>
                </a:r>
              </a:p>
            </p:txBody>
          </p:sp>
          <p:sp>
            <p:nvSpPr>
              <p:cNvPr id="10" name="Rectangle 2"/>
              <p:cNvSpPr txBox="1">
                <a:spLocks noChangeArrowheads="1"/>
              </p:cNvSpPr>
              <p:nvPr/>
            </p:nvSpPr>
            <p:spPr bwMode="auto">
              <a:xfrm>
                <a:off x="2488917" y="3948952"/>
                <a:ext cx="1371593" cy="1030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2860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fontAlgn="base">
                  <a:spcBef>
                    <a:spcPct val="20000"/>
                  </a:spcBef>
                  <a:spcAft>
                    <a:spcPct val="0"/>
                  </a:spcAft>
                  <a:buNone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endParaRPr lang="en-GB" sz="900" b="1" u="none" kern="0" dirty="0" smtClean="0">
                  <a:solidFill>
                    <a:srgbClr val="FF9900"/>
                  </a:solidFill>
                  <a:latin typeface="Comic Sans MS" pitchFamily="66" charset="0"/>
                </a:endParaRPr>
              </a:p>
              <a:p>
                <a:pPr algn="r" eaLnBrk="1" hangingPunct="1">
                  <a:lnSpc>
                    <a:spcPct val="90000"/>
                  </a:lnSpc>
                  <a:defRPr/>
                </a:pPr>
                <a:r>
                  <a:rPr lang="en-GB" sz="900" b="1" u="none" kern="0" dirty="0" smtClean="0">
                    <a:solidFill>
                      <a:srgbClr val="002060"/>
                    </a:solidFill>
                    <a:latin typeface="Comic Sans MS" pitchFamily="66" charset="0"/>
                  </a:rPr>
                  <a:t>91 649 49 60</a:t>
                </a:r>
              </a:p>
              <a:p>
                <a:pPr algn="r" eaLnBrk="1" hangingPunct="1">
                  <a:lnSpc>
                    <a:spcPct val="90000"/>
                  </a:lnSpc>
                  <a:defRPr/>
                </a:pPr>
                <a:r>
                  <a:rPr lang="en-GB" sz="900" b="1" u="none" kern="0" dirty="0" smtClean="0">
                    <a:solidFill>
                      <a:srgbClr val="002060"/>
                    </a:solidFill>
                    <a:latin typeface="Comic Sans MS" pitchFamily="66" charset="0"/>
                  </a:rPr>
                  <a:t>jnbubalu@gmail.com</a:t>
                </a:r>
              </a:p>
            </p:txBody>
          </p:sp>
        </p:grpSp>
        <p:sp>
          <p:nvSpPr>
            <p:cNvPr id="15" name="Rectangle 2"/>
            <p:cNvSpPr txBox="1">
              <a:spLocks noChangeArrowheads="1"/>
            </p:cNvSpPr>
            <p:nvPr/>
          </p:nvSpPr>
          <p:spPr bwMode="auto">
            <a:xfrm>
              <a:off x="61913" y="3152056"/>
              <a:ext cx="3816350" cy="1440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eaLnBrk="1" hangingPunct="1">
                <a:lnSpc>
                  <a:spcPct val="90000"/>
                </a:lnSpc>
                <a:defRPr/>
              </a:pPr>
              <a:endParaRPr lang="en-GB" sz="800" b="1" u="none" kern="0" dirty="0" smtClean="0">
                <a:solidFill>
                  <a:srgbClr val="FF9900"/>
                </a:solidFill>
                <a:latin typeface="Comic Sans MS" pitchFamily="66" charset="0"/>
              </a:endParaRPr>
            </a:p>
            <a:p>
              <a:pPr eaLnBrk="1" hangingPunct="1">
                <a:lnSpc>
                  <a:spcPct val="90000"/>
                </a:lnSpc>
                <a:defRPr/>
              </a:pPr>
              <a:endParaRPr lang="en-GB" sz="800" b="1" u="none" kern="0" dirty="0" smtClean="0">
                <a:solidFill>
                  <a:srgbClr val="FF9900"/>
                </a:solidFill>
                <a:latin typeface="Comic Sans MS" pitchFamily="66" charset="0"/>
              </a:endParaRPr>
            </a:p>
            <a:p>
              <a:pPr eaLnBrk="1" hangingPunct="1">
                <a:lnSpc>
                  <a:spcPct val="200000"/>
                </a:lnSpc>
                <a:spcBef>
                  <a:spcPts val="600"/>
                </a:spcBef>
                <a:defRPr/>
              </a:pPr>
              <a:r>
                <a:rPr lang="en-GB" sz="1050" b="1" u="none" kern="0" dirty="0" err="1" smtClean="0">
                  <a:solidFill>
                    <a:srgbClr val="002060"/>
                  </a:solidFill>
                  <a:latin typeface="Comic Sans MS" pitchFamily="66" charset="0"/>
                </a:rPr>
                <a:t>Ropa</a:t>
              </a:r>
              <a:r>
                <a:rPr lang="en-GB" sz="1050" b="1" u="none" kern="0" dirty="0" smtClean="0">
                  <a:solidFill>
                    <a:srgbClr val="002060"/>
                  </a:solidFill>
                  <a:latin typeface="Comic Sans MS" pitchFamily="66" charset="0"/>
                </a:rPr>
                <a:t> y </a:t>
              </a:r>
              <a:r>
                <a:rPr lang="en-GB" sz="1050" b="1" u="none" kern="0" dirty="0" err="1" smtClean="0">
                  <a:solidFill>
                    <a:srgbClr val="002060"/>
                  </a:solidFill>
                  <a:latin typeface="Comic Sans MS" pitchFamily="66" charset="0"/>
                </a:rPr>
                <a:t>calzado</a:t>
              </a:r>
              <a:r>
                <a:rPr lang="en-GB" sz="1050" b="1" u="none" kern="0" dirty="0" smtClean="0">
                  <a:solidFill>
                    <a:srgbClr val="002060"/>
                  </a:solidFill>
                  <a:latin typeface="Comic Sans MS" pitchFamily="66" charset="0"/>
                </a:rPr>
                <a:t> de </a:t>
              </a:r>
              <a:r>
                <a:rPr lang="en-GB" sz="1050" b="1" u="none" kern="0" dirty="0" err="1" smtClean="0">
                  <a:solidFill>
                    <a:srgbClr val="002060"/>
                  </a:solidFill>
                  <a:latin typeface="Comic Sans MS" pitchFamily="66" charset="0"/>
                </a:rPr>
                <a:t>niñ@s</a:t>
              </a:r>
              <a:r>
                <a:rPr lang="en-GB" sz="1050" b="1" u="none" kern="0" dirty="0" smtClean="0">
                  <a:solidFill>
                    <a:srgbClr val="002060"/>
                  </a:solidFill>
                  <a:latin typeface="Comic Sans MS" pitchFamily="66" charset="0"/>
                </a:rPr>
                <a:t> – </a:t>
              </a:r>
              <a:r>
                <a:rPr lang="en-GB" sz="1050" b="1" u="none" kern="0" dirty="0" err="1" smtClean="0">
                  <a:solidFill>
                    <a:srgbClr val="002060"/>
                  </a:solidFill>
                  <a:latin typeface="Comic Sans MS" pitchFamily="66" charset="0"/>
                </a:rPr>
                <a:t>Mercería</a:t>
              </a:r>
              <a:endParaRPr lang="en-GB" sz="1000" b="1" u="none" kern="0" dirty="0" smtClean="0">
                <a:solidFill>
                  <a:srgbClr val="FF9900"/>
                </a:solidFill>
                <a:latin typeface="Comic Sans MS" pitchFamily="66" charset="0"/>
              </a:endParaRP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GB" sz="1200" b="1" u="none" kern="0" dirty="0" smtClean="0">
                  <a:solidFill>
                    <a:srgbClr val="FF0000"/>
                  </a:solidFill>
                  <a:latin typeface="Comic Sans MS" pitchFamily="66" charset="0"/>
                </a:rPr>
                <a:t>BABYS Y UNIFORME DEL COLE</a:t>
              </a: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GB" sz="1400" b="1" u="none" kern="0" dirty="0" err="1" smtClean="0">
                  <a:solidFill>
                    <a:srgbClr val="FF0000"/>
                  </a:solidFill>
                  <a:latin typeface="Comic Sans MS" pitchFamily="66" charset="0"/>
                </a:rPr>
                <a:t>Descuentos</a:t>
              </a:r>
              <a:r>
                <a:rPr lang="en-GB" sz="1400" b="1" u="none" kern="0" dirty="0" smtClean="0">
                  <a:solidFill>
                    <a:srgbClr val="FF0000"/>
                  </a:solidFill>
                  <a:latin typeface="Comic Sans MS" pitchFamily="66" charset="0"/>
                </a:rPr>
                <a:t> del 5% para </a:t>
              </a:r>
              <a:r>
                <a:rPr lang="en-GB" sz="1400" b="1" u="none" kern="0" dirty="0" err="1" smtClean="0">
                  <a:solidFill>
                    <a:srgbClr val="FF0000"/>
                  </a:solidFill>
                  <a:latin typeface="Comic Sans MS" pitchFamily="66" charset="0"/>
                </a:rPr>
                <a:t>socios</a:t>
              </a:r>
              <a:r>
                <a:rPr lang="en-GB" sz="1400" b="1" u="none" kern="0" dirty="0" smtClean="0">
                  <a:solidFill>
                    <a:srgbClr val="FF0000"/>
                  </a:solidFill>
                  <a:latin typeface="Comic Sans MS" pitchFamily="66" charset="0"/>
                </a:rPr>
                <a:t> del AMPA</a:t>
              </a:r>
              <a:endParaRPr lang="en-GB" sz="1000" b="1" u="none" kern="0" dirty="0" smtClean="0">
                <a:solidFill>
                  <a:srgbClr val="FF0000"/>
                </a:solidFill>
                <a:latin typeface="Comic Sans MS" pitchFamily="66" charset="0"/>
              </a:endParaRP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GB" sz="1050" b="1" u="none" kern="0" dirty="0">
                  <a:solidFill>
                    <a:srgbClr val="002060"/>
                  </a:solidFill>
                  <a:latin typeface="Comic Sans MS" pitchFamily="66" charset="0"/>
                </a:rPr>
                <a:t>(</a:t>
              </a:r>
              <a:r>
                <a:rPr lang="en-GB" sz="1050" b="1" u="none" kern="0" dirty="0" err="1">
                  <a:solidFill>
                    <a:srgbClr val="002060"/>
                  </a:solidFill>
                  <a:latin typeface="Comic Sans MS" pitchFamily="66" charset="0"/>
                </a:rPr>
                <a:t>excepto</a:t>
              </a:r>
              <a:r>
                <a:rPr lang="en-GB" sz="1050" b="1" u="none" kern="0" dirty="0">
                  <a:solidFill>
                    <a:srgbClr val="002060"/>
                  </a:solidFill>
                  <a:latin typeface="Comic Sans MS" pitchFamily="66" charset="0"/>
                </a:rPr>
                <a:t> </a:t>
              </a:r>
              <a:r>
                <a:rPr lang="en-GB" sz="1050" b="1" u="none" kern="0" dirty="0" err="1">
                  <a:solidFill>
                    <a:srgbClr val="002060"/>
                  </a:solidFill>
                  <a:latin typeface="Comic Sans MS" pitchFamily="66" charset="0"/>
                </a:rPr>
                <a:t>artículos</a:t>
              </a:r>
              <a:r>
                <a:rPr lang="en-GB" sz="1050" b="1" u="none" kern="0" dirty="0">
                  <a:solidFill>
                    <a:srgbClr val="002060"/>
                  </a:solidFill>
                  <a:latin typeface="Comic Sans MS" pitchFamily="66" charset="0"/>
                </a:rPr>
                <a:t> </a:t>
              </a:r>
              <a:r>
                <a:rPr lang="en-GB" sz="1050" b="1" u="none" kern="0" dirty="0" err="1">
                  <a:solidFill>
                    <a:srgbClr val="002060"/>
                  </a:solidFill>
                  <a:latin typeface="Comic Sans MS" pitchFamily="66" charset="0"/>
                </a:rPr>
                <a:t>rebajados</a:t>
              </a:r>
              <a:r>
                <a:rPr lang="en-GB" sz="1050" b="1" u="none" kern="0" dirty="0">
                  <a:solidFill>
                    <a:srgbClr val="002060"/>
                  </a:solidFill>
                  <a:latin typeface="Comic Sans MS" pitchFamily="66" charset="0"/>
                </a:rPr>
                <a:t>) </a:t>
              </a:r>
            </a:p>
            <a:p>
              <a:pPr eaLnBrk="1" hangingPunct="1">
                <a:lnSpc>
                  <a:spcPct val="90000"/>
                </a:lnSpc>
                <a:defRPr/>
              </a:pPr>
              <a:endParaRPr lang="en-GB" sz="1050" b="1" u="none" kern="0" dirty="0">
                <a:solidFill>
                  <a:srgbClr val="002060"/>
                </a:solidFill>
                <a:latin typeface="Comic Sans MS" pitchFamily="66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48060" y="2771800"/>
              <a:ext cx="3445297" cy="9233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5400" b="1" u="none" kern="0" dirty="0">
                  <a:ln w="1905"/>
                  <a:solidFill>
                    <a:srgbClr val="FF99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omic Sans MS" pitchFamily="66" charset="0"/>
                </a:rPr>
                <a:t>BUBALÚ</a:t>
              </a:r>
              <a:endParaRPr lang="en-US" sz="5400" b="1" dirty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34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 Design</vt:lpstr>
      <vt:lpstr>Diapositiva 1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carmen.asensio</dc:creator>
  <cp:lastModifiedBy>anuska</cp:lastModifiedBy>
  <cp:revision>58</cp:revision>
  <dcterms:created xsi:type="dcterms:W3CDTF">2008-07-26T15:48:32Z</dcterms:created>
  <dcterms:modified xsi:type="dcterms:W3CDTF">2014-06-17T07:27:32Z</dcterms:modified>
</cp:coreProperties>
</file>